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341" r:id="rId3"/>
    <p:sldId id="342" r:id="rId4"/>
    <p:sldId id="330" r:id="rId5"/>
    <p:sldId id="345" r:id="rId6"/>
    <p:sldId id="331" r:id="rId7"/>
    <p:sldId id="332" r:id="rId8"/>
    <p:sldId id="343" r:id="rId9"/>
    <p:sldId id="344" r:id="rId10"/>
    <p:sldId id="284" r:id="rId11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ndrew Sharp" initials="AS" lastIdx="0" clrIdx="0">
    <p:extLst>
      <p:ext uri="{19B8F6BF-5375-455C-9EA6-DF929625EA0E}">
        <p15:presenceInfo xmlns:p15="http://schemas.microsoft.com/office/powerpoint/2012/main" userId="Andrew Sharp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382" autoAdjust="0"/>
    <p:restoredTop sz="94660"/>
  </p:normalViewPr>
  <p:slideViewPr>
    <p:cSldViewPr>
      <p:cViewPr varScale="1">
        <p:scale>
          <a:sx n="107" d="100"/>
          <a:sy n="107" d="100"/>
        </p:scale>
        <p:origin x="1866" y="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commentAuthors" Target="commentAuthor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525D3C-F273-4575-8CB8-8E51E39CFA88}" type="datetimeFigureOut">
              <a:rPr lang="en-GB" smtClean="0"/>
              <a:t>02/06/2026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5225" y="1241425"/>
            <a:ext cx="44672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ADBEC0-904D-4189-A974-5533C815CE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52948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DF1B9-2B93-4299-8C4F-C84E57DFCDCC}" type="datetimeFigureOut">
              <a:rPr lang="en-GB" smtClean="0"/>
              <a:t>02/06/2026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06A3D-8DA5-4B49-8E51-CEF1BDFDF8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00854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DF1B9-2B93-4299-8C4F-C84E57DFCDCC}" type="datetimeFigureOut">
              <a:rPr lang="en-GB" smtClean="0"/>
              <a:t>02/06/2026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06A3D-8DA5-4B49-8E51-CEF1BDFDF8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14388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DF1B9-2B93-4299-8C4F-C84E57DFCDCC}" type="datetimeFigureOut">
              <a:rPr lang="en-GB" smtClean="0"/>
              <a:t>02/06/2026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06A3D-8DA5-4B49-8E51-CEF1BDFDF8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33501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DF1B9-2B93-4299-8C4F-C84E57DFCDCC}" type="datetimeFigureOut">
              <a:rPr lang="en-GB" smtClean="0"/>
              <a:t>02/06/2026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06A3D-8DA5-4B49-8E51-CEF1BDFDF8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59781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DF1B9-2B93-4299-8C4F-C84E57DFCDCC}" type="datetimeFigureOut">
              <a:rPr lang="en-GB" smtClean="0"/>
              <a:t>02/06/2026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06A3D-8DA5-4B49-8E51-CEF1BDFDF8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03168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DF1B9-2B93-4299-8C4F-C84E57DFCDCC}" type="datetimeFigureOut">
              <a:rPr lang="en-GB" smtClean="0"/>
              <a:t>02/06/2026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06A3D-8DA5-4B49-8E51-CEF1BDFDF8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85917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DF1B9-2B93-4299-8C4F-C84E57DFCDCC}" type="datetimeFigureOut">
              <a:rPr lang="en-GB" smtClean="0"/>
              <a:t>02/06/2026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06A3D-8DA5-4B49-8E51-CEF1BDFDF8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72218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DF1B9-2B93-4299-8C4F-C84E57DFCDCC}" type="datetimeFigureOut">
              <a:rPr lang="en-GB" smtClean="0"/>
              <a:t>02/06/2026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06A3D-8DA5-4B49-8E51-CEF1BDFDF8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26628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DF1B9-2B93-4299-8C4F-C84E57DFCDCC}" type="datetimeFigureOut">
              <a:rPr lang="en-GB" smtClean="0"/>
              <a:t>02/06/2026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06A3D-8DA5-4B49-8E51-CEF1BDFDF8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60075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DF1B9-2B93-4299-8C4F-C84E57DFCDCC}" type="datetimeFigureOut">
              <a:rPr lang="en-GB" smtClean="0"/>
              <a:t>02/06/2026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06A3D-8DA5-4B49-8E51-CEF1BDFDF8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78112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DF1B9-2B93-4299-8C4F-C84E57DFCDCC}" type="datetimeFigureOut">
              <a:rPr lang="en-GB" smtClean="0"/>
              <a:t>02/06/2026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06A3D-8DA5-4B49-8E51-CEF1BDFDF8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665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1DF1B9-2B93-4299-8C4F-C84E57DFCDCC}" type="datetimeFigureOut">
              <a:rPr lang="en-GB" smtClean="0"/>
              <a:t>02/06/2026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F06A3D-8DA5-4B49-8E51-CEF1BDFDF8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6006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29F506B-8C3B-4E94-A906-F90605352B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5001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828600" y="764704"/>
            <a:ext cx="7772400" cy="1470025"/>
          </a:xfrm>
        </p:spPr>
        <p:txBody>
          <a:bodyPr>
            <a:noAutofit/>
          </a:bodyPr>
          <a:lstStyle/>
          <a:p>
            <a:r>
              <a:rPr lang="en-GB" sz="6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Barton Hall </a:t>
            </a:r>
            <a:br>
              <a:rPr lang="en-GB" sz="6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GB" sz="6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2026</a:t>
            </a:r>
            <a:br>
              <a:rPr lang="en-GB" sz="6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n-GB" sz="6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31909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FFFCB0A-90EC-4037-9999-0EA050B222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95454"/>
            <a:ext cx="9144000" cy="4467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95255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CAEE774-AE3A-4204-A40C-A57E1FDF41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1628800"/>
            <a:ext cx="8532440" cy="3154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83828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19AEEF-849D-4B1F-BB61-6104D2459E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Money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21A8AE-8D80-4139-957C-58B54B96383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Up to £20 cash or prepaid card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Named wallet/purse/envelope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Kept with their group leader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Shop</a:t>
            </a:r>
          </a:p>
        </p:txBody>
      </p:sp>
    </p:spTree>
    <p:extLst>
      <p:ext uri="{BB962C8B-B14F-4D97-AF65-F5344CB8AC3E}">
        <p14:creationId xmlns:p14="http://schemas.microsoft.com/office/powerpoint/2010/main" val="29727879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412E18-EB1B-47D6-8241-4E417BAAE5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Snacks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50C457-39BD-4172-8F01-552C5E07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2 small (500ml) bottles of fizz</a:t>
            </a:r>
          </a:p>
          <a:p>
            <a:r>
              <a:rPr lang="en-GB" dirty="0"/>
              <a:t>2 bags of sweets (200g max each)</a:t>
            </a:r>
          </a:p>
          <a:p>
            <a:r>
              <a:rPr lang="en-GB" dirty="0"/>
              <a:t>One small savoury snack per day- breakfast bars, crisps, biscuits </a:t>
            </a:r>
          </a:p>
          <a:p>
            <a:r>
              <a:rPr lang="en-GB" dirty="0"/>
              <a:t>No nuts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311613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8BED14-3BE8-4A54-8878-4F669F1B21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-22820"/>
            <a:ext cx="8229600" cy="1143000"/>
          </a:xfrm>
        </p:spPr>
        <p:txBody>
          <a:bodyPr/>
          <a:lstStyle/>
          <a:p>
            <a:r>
              <a:rPr lang="en-GB" dirty="0"/>
              <a:t>Medications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D5740D-DD48-46D9-9669-974D15E553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54461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dirty="0"/>
              <a:t>Prescription medication – pharmacy label with name, dosage and name of medication. </a:t>
            </a:r>
          </a:p>
          <a:p>
            <a:pPr marL="0" indent="0">
              <a:buNone/>
            </a:pPr>
            <a:endParaRPr lang="en-GB" sz="2800" dirty="0"/>
          </a:p>
          <a:p>
            <a:pPr marL="0" indent="0">
              <a:buNone/>
            </a:pPr>
            <a:r>
              <a:rPr lang="en-GB" sz="2800" dirty="0"/>
              <a:t>Antihistamines/ travel sickness tablets etc (other shop bought medications) – labelled with child’s name please. </a:t>
            </a:r>
          </a:p>
          <a:p>
            <a:pPr marL="0" indent="0">
              <a:buNone/>
            </a:pPr>
            <a:endParaRPr lang="en-GB" sz="2800" dirty="0"/>
          </a:p>
          <a:p>
            <a:pPr marL="0" indent="0">
              <a:buNone/>
            </a:pPr>
            <a:r>
              <a:rPr lang="en-GB" sz="2800" dirty="0"/>
              <a:t>All medication to be in a clear plastic bag which is named. </a:t>
            </a:r>
          </a:p>
          <a:p>
            <a:pPr marL="0" indent="0">
              <a:buNone/>
            </a:pPr>
            <a:endParaRPr lang="en-GB" sz="2800" dirty="0"/>
          </a:p>
          <a:p>
            <a:pPr marL="0" indent="0">
              <a:buNone/>
            </a:pPr>
            <a:r>
              <a:rPr lang="en-GB" sz="2800" dirty="0"/>
              <a:t>Medical forms – instructions etc.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94587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90E5A6E-76C2-49AF-93DA-75797C18DE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3429"/>
            <a:ext cx="5323772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9793BDB-1577-481B-9F4B-85D5AAA05163}"/>
              </a:ext>
            </a:extLst>
          </p:cNvPr>
          <p:cNvSpPr txBox="1"/>
          <p:nvPr/>
        </p:nvSpPr>
        <p:spPr>
          <a:xfrm>
            <a:off x="5940152" y="1484784"/>
            <a:ext cx="3096344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No aerosols including insect repellent – roll on only please.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Enough sun cream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No mobile phones or any other valuable devices such as apple watches, Nintendo switch etc.</a:t>
            </a:r>
          </a:p>
          <a:p>
            <a:endParaRPr lang="en-GB" dirty="0"/>
          </a:p>
          <a:p>
            <a:r>
              <a:rPr lang="en-GB" dirty="0"/>
              <a:t>No jewellery or valuables 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216130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402F80-B578-49C1-98A9-9066319150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Arrival at school on 15</a:t>
            </a:r>
            <a:r>
              <a:rPr lang="en-GB" baseline="30000" dirty="0"/>
              <a:t>th</a:t>
            </a:r>
            <a:r>
              <a:rPr lang="en-GB" dirty="0"/>
              <a:t> June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D65195-2094-41B2-AE6F-818568C4DC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08:20-8:30  arrival</a:t>
            </a:r>
          </a:p>
          <a:p>
            <a:endParaRPr lang="en-GB" dirty="0"/>
          </a:p>
          <a:p>
            <a:r>
              <a:rPr lang="en-GB" dirty="0"/>
              <a:t>School Hall</a:t>
            </a:r>
          </a:p>
          <a:p>
            <a:endParaRPr lang="en-GB" dirty="0"/>
          </a:p>
          <a:p>
            <a:r>
              <a:rPr lang="en-GB" dirty="0"/>
              <a:t>Numbered tables (groups, medical)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3943904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50F43A-E1AE-4574-BB26-3C43CCCD3C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Departure on 19</a:t>
            </a:r>
            <a:r>
              <a:rPr lang="en-GB" baseline="30000" dirty="0"/>
              <a:t>th</a:t>
            </a:r>
            <a:r>
              <a:rPr lang="en-GB" dirty="0"/>
              <a:t> June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C2D9A0-484D-4A59-BC6C-CE4DFAB940D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Departure time is 14:15-15:45.</a:t>
            </a:r>
          </a:p>
          <a:p>
            <a:endParaRPr lang="en-GB" dirty="0"/>
          </a:p>
          <a:p>
            <a:r>
              <a:rPr lang="en-GB" dirty="0"/>
              <a:t>We will send a message once departed. </a:t>
            </a:r>
          </a:p>
          <a:p>
            <a:endParaRPr lang="en-GB" dirty="0"/>
          </a:p>
          <a:p>
            <a:r>
              <a:rPr lang="en-GB" dirty="0"/>
              <a:t>Anticipated from 17:00 but will update on route for more accurate. School will inform you. </a:t>
            </a:r>
          </a:p>
        </p:txBody>
      </p:sp>
    </p:spTree>
    <p:extLst>
      <p:ext uri="{BB962C8B-B14F-4D97-AF65-F5344CB8AC3E}">
        <p14:creationId xmlns:p14="http://schemas.microsoft.com/office/powerpoint/2010/main" val="9544553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2276872"/>
            <a:ext cx="8229600" cy="1143000"/>
          </a:xfrm>
        </p:spPr>
        <p:txBody>
          <a:bodyPr>
            <a:noAutofit/>
          </a:bodyPr>
          <a:lstStyle/>
          <a:p>
            <a:r>
              <a:rPr lang="en-GB" sz="9600" b="1" dirty="0"/>
              <a:t>Questions?</a:t>
            </a:r>
          </a:p>
        </p:txBody>
      </p:sp>
    </p:spTree>
    <p:extLst>
      <p:ext uri="{BB962C8B-B14F-4D97-AF65-F5344CB8AC3E}">
        <p14:creationId xmlns:p14="http://schemas.microsoft.com/office/powerpoint/2010/main" val="35670445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2172</TotalTime>
  <Words>199</Words>
  <Application>Microsoft Office PowerPoint</Application>
  <PresentationFormat>On-screen Show (4:3)</PresentationFormat>
  <Paragraphs>50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Barton Hall  2026 </vt:lpstr>
      <vt:lpstr>PowerPoint Presentation</vt:lpstr>
      <vt:lpstr>PowerPoint Presentation</vt:lpstr>
      <vt:lpstr>Money</vt:lpstr>
      <vt:lpstr>Snacks</vt:lpstr>
      <vt:lpstr>Medications</vt:lpstr>
      <vt:lpstr>PowerPoint Presentation</vt:lpstr>
      <vt:lpstr>Arrival at school on 15th June</vt:lpstr>
      <vt:lpstr>Departure on 19th June</vt:lpstr>
      <vt:lpstr>Questions?</vt:lpstr>
    </vt:vector>
  </TitlesOfParts>
  <Company>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Isle of Wight 2016</dc:title>
  <dc:creator>Andrew SHARP</dc:creator>
  <cp:lastModifiedBy>Natasha  Webber</cp:lastModifiedBy>
  <cp:revision>116</cp:revision>
  <cp:lastPrinted>2016-05-05T09:34:36Z</cp:lastPrinted>
  <dcterms:created xsi:type="dcterms:W3CDTF">2015-06-04T14:35:04Z</dcterms:created>
  <dcterms:modified xsi:type="dcterms:W3CDTF">2026-06-02T14:40:36Z</dcterms:modified>
</cp:coreProperties>
</file>