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64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80" autoAdjust="0"/>
  </p:normalViewPr>
  <p:slideViewPr>
    <p:cSldViewPr showGuides="1">
      <p:cViewPr varScale="1">
        <p:scale>
          <a:sx n="114" d="100"/>
          <a:sy n="114" d="100"/>
        </p:scale>
        <p:origin x="474" y="11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2/27/2023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2/27/2023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62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29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4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715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34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62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64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55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2/27/2023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2/27/2023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2/27/2023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2/27/2023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2/27/2023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2/27/2023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2/27/2023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2/27/2023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2/27/2023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>
                <a:latin typeface="HfW cursive" panose="00000500000000000000" pitchFamily="2" charset="0"/>
                <a:cs typeface="Calibri" panose="020F0502020204030204" pitchFamily="34" charset="0"/>
              </a:rPr>
              <a:t>Welcome to the online library!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21BAE1-A39C-4EDC-B34C-2874E155C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2051" y="292538"/>
            <a:ext cx="4008906" cy="223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937" y="3645024"/>
            <a:ext cx="7008574" cy="19304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HfW cursive" panose="00000500000000000000" pitchFamily="2" charset="0"/>
              </a:rPr>
              <a:t>You can get </a:t>
            </a:r>
            <a:r>
              <a:rPr lang="en-US" b="1" dirty="0">
                <a:latin typeface="HfW cursive" panose="00000500000000000000" pitchFamily="2" charset="0"/>
              </a:rPr>
              <a:t>free</a:t>
            </a:r>
            <a:r>
              <a:rPr lang="en-US" dirty="0">
                <a:latin typeface="HfW cursive" panose="00000500000000000000" pitchFamily="2" charset="0"/>
              </a:rPr>
              <a:t> eBooks, audio books and magazines from your school.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23026D-98D7-4BF1-8A5E-E68B1E3A1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4012" y="692696"/>
            <a:ext cx="3816424" cy="213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937" y="2780928"/>
            <a:ext cx="7008574" cy="19304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HfW cursive" panose="00000500000000000000" pitchFamily="2" charset="0"/>
              </a:rPr>
              <a:t>First, </a:t>
            </a:r>
            <a:r>
              <a:rPr lang="en-US" dirty="0">
                <a:latin typeface="HfW cursive" panose="00000500000000000000" pitchFamily="2" charset="0"/>
              </a:rPr>
              <a:t>go to: </a:t>
            </a:r>
            <a:br>
              <a:rPr lang="en-US" dirty="0">
                <a:latin typeface="HfW cursive" panose="00000500000000000000" pitchFamily="2" charset="0"/>
              </a:rPr>
            </a:br>
            <a:r>
              <a:rPr lang="en-US" dirty="0">
                <a:latin typeface="HfW cursive" panose="00000500000000000000" pitchFamily="2" charset="0"/>
              </a:rPr>
              <a:t>soraapp.com</a:t>
            </a:r>
            <a:br>
              <a:rPr lang="en-US" dirty="0">
                <a:latin typeface="HfW cursive" panose="00000500000000000000" pitchFamily="2" charset="0"/>
              </a:rPr>
            </a:br>
            <a:br>
              <a:rPr lang="en-US" sz="6000" dirty="0">
                <a:latin typeface="HfW cursive" panose="00000500000000000000" pitchFamily="2" charset="0"/>
              </a:rPr>
            </a:br>
            <a:r>
              <a:rPr lang="en-US" sz="4000" dirty="0">
                <a:latin typeface="HfW cursive" panose="00000500000000000000" pitchFamily="2" charset="0"/>
              </a:rPr>
              <a:t>Or, you can download the Sora app from the Apple App Store or Google Play Store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23026D-98D7-4BF1-8A5E-E68B1E3A1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4012" y="476672"/>
            <a:ext cx="3816424" cy="213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99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772" y="3429000"/>
            <a:ext cx="8136904" cy="19304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HfW cursive" panose="00000500000000000000" pitchFamily="2" charset="0"/>
              </a:rPr>
              <a:t>Then:</a:t>
            </a:r>
            <a:br>
              <a:rPr lang="en-US" b="1" dirty="0">
                <a:latin typeface="HfW cursive" panose="00000500000000000000" pitchFamily="2" charset="0"/>
              </a:rPr>
            </a:br>
            <a:r>
              <a:rPr lang="en-US" b="1" dirty="0">
                <a:latin typeface="HfW cursive" panose="00000500000000000000" pitchFamily="2" charset="0"/>
              </a:rPr>
              <a:t>Type in </a:t>
            </a:r>
            <a:r>
              <a:rPr lang="en-US" b="1" dirty="0" err="1">
                <a:latin typeface="HfW cursive" panose="00000500000000000000" pitchFamily="2" charset="0"/>
              </a:rPr>
              <a:t>hampshiresls</a:t>
            </a:r>
            <a:br>
              <a:rPr lang="en-US" b="1" dirty="0">
                <a:latin typeface="HfW cursive" panose="00000500000000000000" pitchFamily="2" charset="0"/>
              </a:rPr>
            </a:br>
            <a:br>
              <a:rPr lang="en-US" dirty="0">
                <a:latin typeface="HfW cursive" panose="00000500000000000000" pitchFamily="2" charset="0"/>
              </a:rPr>
            </a:br>
            <a:r>
              <a:rPr lang="en-US" dirty="0">
                <a:latin typeface="HfW cursive" panose="00000500000000000000" pitchFamily="2" charset="0"/>
              </a:rPr>
              <a:t>Select and find Ringwood Junior School.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23026D-98D7-4BF1-8A5E-E68B1E3A1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4012" y="692696"/>
            <a:ext cx="3816424" cy="213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9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828" y="2780928"/>
            <a:ext cx="7008574" cy="19304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HfW cursive" panose="00000500000000000000" pitchFamily="2" charset="0"/>
              </a:rPr>
              <a:t>Next:</a:t>
            </a:r>
            <a:br>
              <a:rPr lang="en-US" b="1" dirty="0">
                <a:latin typeface="HfW cursive" panose="00000500000000000000" pitchFamily="2" charset="0"/>
              </a:rPr>
            </a:br>
            <a:br>
              <a:rPr lang="en-US" dirty="0">
                <a:latin typeface="HfW cursive" panose="00000500000000000000" pitchFamily="2" charset="0"/>
              </a:rPr>
            </a:br>
            <a:r>
              <a:rPr lang="en-US" dirty="0">
                <a:latin typeface="HfW cursive" panose="00000500000000000000" pitchFamily="2" charset="0"/>
              </a:rPr>
              <a:t>Login using your Google Classroom email address and password.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23026D-98D7-4BF1-8A5E-E68B1E3A1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8028" y="432424"/>
            <a:ext cx="3816424" cy="213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80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820" y="3429000"/>
            <a:ext cx="7008574" cy="19304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HfW cursive" panose="00000500000000000000" pitchFamily="2" charset="0"/>
              </a:rPr>
              <a:t>Now explore.</a:t>
            </a:r>
            <a:br>
              <a:rPr lang="en-US" b="1" dirty="0">
                <a:latin typeface="HfW cursive" panose="00000500000000000000" pitchFamily="2" charset="0"/>
              </a:rPr>
            </a:br>
            <a:r>
              <a:rPr lang="en-US" b="1" dirty="0">
                <a:latin typeface="HfW cursive" panose="00000500000000000000" pitchFamily="2" charset="0"/>
              </a:rPr>
              <a:t> </a:t>
            </a:r>
            <a:br>
              <a:rPr lang="en-US" b="1" dirty="0">
                <a:latin typeface="HfW cursive" panose="00000500000000000000" pitchFamily="2" charset="0"/>
              </a:rPr>
            </a:br>
            <a:r>
              <a:rPr lang="en-US" dirty="0">
                <a:latin typeface="HfW cursive" panose="00000500000000000000" pitchFamily="2" charset="0"/>
              </a:rPr>
              <a:t>You can choose magazines, eBooks or audio books.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23026D-98D7-4BF1-8A5E-E68B1E3A1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4012" y="692696"/>
            <a:ext cx="3816424" cy="213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33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776" y="1412776"/>
            <a:ext cx="8352928" cy="1930400"/>
          </a:xfrm>
        </p:spPr>
        <p:txBody>
          <a:bodyPr>
            <a:normAutofit fontScale="90000"/>
          </a:bodyPr>
          <a:lstStyle/>
          <a:p>
            <a:r>
              <a:rPr lang="en-US" sz="5300" b="1" dirty="0">
                <a:latin typeface="HfW cursive" panose="00000500000000000000" pitchFamily="2" charset="0"/>
              </a:rPr>
              <a:t>Tips:</a:t>
            </a:r>
            <a:br>
              <a:rPr lang="en-US" sz="5300" b="1" dirty="0">
                <a:latin typeface="HfW cursive" panose="00000500000000000000" pitchFamily="2" charset="0"/>
              </a:rPr>
            </a:br>
            <a:r>
              <a:rPr lang="en-US" sz="5300" b="1" dirty="0">
                <a:latin typeface="HfW cursive" panose="00000500000000000000" pitchFamily="2" charset="0"/>
              </a:rPr>
              <a:t> </a:t>
            </a:r>
            <a:br>
              <a:rPr lang="en-US" sz="5300" b="1" dirty="0">
                <a:latin typeface="HfW cursive" panose="00000500000000000000" pitchFamily="2" charset="0"/>
              </a:rPr>
            </a:br>
            <a:r>
              <a:rPr lang="en-US" sz="4900" dirty="0">
                <a:latin typeface="HfW cursive" panose="00000500000000000000" pitchFamily="2" charset="0"/>
              </a:rPr>
              <a:t>- Search for a book </a:t>
            </a:r>
            <a:br>
              <a:rPr lang="en-US" sz="4900" dirty="0">
                <a:latin typeface="HfW cursive" panose="00000500000000000000" pitchFamily="2" charset="0"/>
              </a:rPr>
            </a:br>
            <a:br>
              <a:rPr lang="en-US" sz="4900" dirty="0">
                <a:latin typeface="HfW cursive" panose="00000500000000000000" pitchFamily="2" charset="0"/>
              </a:rPr>
            </a:br>
            <a:r>
              <a:rPr lang="en-US" sz="4900" dirty="0">
                <a:latin typeface="HfW cursive" panose="00000500000000000000" pitchFamily="2" charset="0"/>
              </a:rPr>
              <a:t>- filter the language</a:t>
            </a:r>
            <a:br>
              <a:rPr lang="en-US" sz="4900" dirty="0">
                <a:latin typeface="HfW cursive" panose="00000500000000000000" pitchFamily="2" charset="0"/>
              </a:rPr>
            </a:br>
            <a:br>
              <a:rPr lang="en-US" sz="4900" dirty="0">
                <a:latin typeface="HfW cursive" panose="00000500000000000000" pitchFamily="2" charset="0"/>
              </a:rPr>
            </a:br>
            <a:r>
              <a:rPr lang="en-US" sz="4900" dirty="0">
                <a:latin typeface="HfW cursive" panose="00000500000000000000" pitchFamily="2" charset="0"/>
              </a:rPr>
              <a:t>- Read a sample</a:t>
            </a:r>
            <a:br>
              <a:rPr lang="en-US" sz="4900" dirty="0">
                <a:latin typeface="HfW cursive" panose="00000500000000000000" pitchFamily="2" charset="0"/>
              </a:rPr>
            </a:br>
            <a:br>
              <a:rPr lang="en-US" sz="4900" dirty="0">
                <a:latin typeface="HfW cursive" panose="00000500000000000000" pitchFamily="2" charset="0"/>
              </a:rPr>
            </a:br>
            <a:r>
              <a:rPr lang="en-US" sz="4900" dirty="0">
                <a:latin typeface="HfW cursive" panose="00000500000000000000" pitchFamily="2" charset="0"/>
              </a:rPr>
              <a:t>- This means audio book </a:t>
            </a:r>
            <a:r>
              <a:rPr lang="en-US" sz="5300" dirty="0"/>
              <a:t>-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23026D-98D7-4BF1-8A5E-E68B1E3A1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8028" y="9803"/>
            <a:ext cx="3816424" cy="21323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F1A763-C7C1-4543-BEF3-26D52B1D6A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6580" y="5898277"/>
            <a:ext cx="943439" cy="81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4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2649" y="2463800"/>
            <a:ext cx="10343525" cy="1930400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HfW cursive" panose="00000500000000000000" pitchFamily="2" charset="0"/>
              </a:rPr>
              <a:t>Once you have found a book:</a:t>
            </a:r>
            <a:br>
              <a:rPr lang="en-US" sz="4800" b="1" dirty="0">
                <a:latin typeface="HfW cursive" panose="00000500000000000000" pitchFamily="2" charset="0"/>
              </a:rPr>
            </a:br>
            <a:r>
              <a:rPr lang="en-US" sz="4400" dirty="0">
                <a:latin typeface="HfW cursive" panose="00000500000000000000" pitchFamily="2" charset="0"/>
              </a:rPr>
              <a:t>- </a:t>
            </a:r>
            <a:r>
              <a:rPr lang="en-US" sz="4000" dirty="0">
                <a:latin typeface="HfW cursive" panose="00000500000000000000" pitchFamily="2" charset="0"/>
              </a:rPr>
              <a:t>Click borrow</a:t>
            </a:r>
            <a:br>
              <a:rPr lang="en-US" sz="4000" dirty="0">
                <a:latin typeface="HfW cursive" panose="00000500000000000000" pitchFamily="2" charset="0"/>
              </a:rPr>
            </a:br>
            <a:br>
              <a:rPr lang="en-US" sz="4000" dirty="0">
                <a:latin typeface="HfW cursive" panose="00000500000000000000" pitchFamily="2" charset="0"/>
              </a:rPr>
            </a:br>
            <a:r>
              <a:rPr lang="en-US" sz="4000" dirty="0">
                <a:latin typeface="HfW cursive" panose="00000500000000000000" pitchFamily="2" charset="0"/>
              </a:rPr>
              <a:t>- Click shelf to see your borrowed books and open them</a:t>
            </a:r>
            <a:br>
              <a:rPr lang="en-US" sz="4000" dirty="0">
                <a:latin typeface="HfW cursive" panose="00000500000000000000" pitchFamily="2" charset="0"/>
              </a:rPr>
            </a:br>
            <a:br>
              <a:rPr lang="en-US" sz="4000" dirty="0">
                <a:latin typeface="HfW cursive" panose="00000500000000000000" pitchFamily="2" charset="0"/>
              </a:rPr>
            </a:br>
            <a:r>
              <a:rPr lang="en-US" sz="4000" dirty="0">
                <a:latin typeface="HfW cursive" panose="00000500000000000000" pitchFamily="2" charset="0"/>
              </a:rPr>
              <a:t> - renew or return them in time</a:t>
            </a:r>
            <a:br>
              <a:rPr lang="en-US" sz="4400" dirty="0"/>
            </a:br>
            <a:br>
              <a:rPr lang="en-US" sz="4800" b="1" dirty="0"/>
            </a:br>
            <a:endParaRPr lang="en-US" sz="4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23026D-98D7-4BF1-8A5E-E68B1E3A1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092" y="116632"/>
            <a:ext cx="3816424" cy="213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17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756" y="2348880"/>
            <a:ext cx="8568952" cy="19304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HfW cursive" panose="00000500000000000000" pitchFamily="2" charset="0"/>
              </a:rPr>
              <a:t>What if I can’t borrow it?</a:t>
            </a:r>
            <a:br>
              <a:rPr lang="en-US" b="1" dirty="0">
                <a:latin typeface="HfW cursive" panose="00000500000000000000" pitchFamily="2" charset="0"/>
              </a:rPr>
            </a:br>
            <a:r>
              <a:rPr lang="en-US" b="1" dirty="0">
                <a:latin typeface="HfW cursive" panose="00000500000000000000" pitchFamily="2" charset="0"/>
              </a:rPr>
              <a:t> </a:t>
            </a:r>
            <a:br>
              <a:rPr lang="en-US" b="1" dirty="0">
                <a:latin typeface="HfW cursive" panose="00000500000000000000" pitchFamily="2" charset="0"/>
              </a:rPr>
            </a:br>
            <a:r>
              <a:rPr lang="en-US" sz="4900" dirty="0">
                <a:latin typeface="HfW cursive" panose="00000500000000000000" pitchFamily="2" charset="0"/>
              </a:rPr>
              <a:t>- place the book on hold</a:t>
            </a:r>
            <a:br>
              <a:rPr lang="en-US" sz="4900" dirty="0">
                <a:latin typeface="HfW cursive" panose="00000500000000000000" pitchFamily="2" charset="0"/>
              </a:rPr>
            </a:br>
            <a:br>
              <a:rPr lang="en-US" sz="4900" dirty="0">
                <a:latin typeface="HfW cursive" panose="00000500000000000000" pitchFamily="2" charset="0"/>
              </a:rPr>
            </a:br>
            <a:r>
              <a:rPr lang="en-US" sz="4900" dirty="0">
                <a:latin typeface="HfW cursive" panose="00000500000000000000" pitchFamily="2" charset="0"/>
              </a:rPr>
              <a:t>- click shelf to see what books you have on hold and when they will be ready</a:t>
            </a:r>
            <a:endParaRPr lang="en-US" sz="4400" dirty="0">
              <a:latin typeface="HfW cursive" panose="000005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23026D-98D7-4BF1-8A5E-E68B1E3A1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020" y="6288"/>
            <a:ext cx="3816424" cy="213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68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9A4E33EC-D715-440E-9062-8AFA4CC9E341}" vid="{0DFBCB81-4ACA-49F1-BA1C-2B43B27F1FC4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42</TotalTime>
  <Words>203</Words>
  <Application>Microsoft Office PowerPoint</Application>
  <PresentationFormat>Custom</PresentationFormat>
  <Paragraphs>17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HfW cursive</vt:lpstr>
      <vt:lpstr>Books 16x9</vt:lpstr>
      <vt:lpstr>Welcome to the online library!</vt:lpstr>
      <vt:lpstr>You can get free eBooks, audio books and magazines from your school.</vt:lpstr>
      <vt:lpstr>First, go to:  soraapp.com  Or, you can download the Sora app from the Apple App Store or Google Play Store </vt:lpstr>
      <vt:lpstr>Then: Type in hampshiresls  Select and find Ringwood Junior School.</vt:lpstr>
      <vt:lpstr>Next:  Login using your Google Classroom email address and password.</vt:lpstr>
      <vt:lpstr>Now explore.   You can choose magazines, eBooks or audio books.</vt:lpstr>
      <vt:lpstr>Tips:   - Search for a book   - filter the language  - Read a sample  - This means audio book - </vt:lpstr>
      <vt:lpstr>Once you have found a book: - Click borrow  - Click shelf to see your borrowed books and open them   - renew or return them in time  </vt:lpstr>
      <vt:lpstr>What if I can’t borrow it?   - place the book on hold  - click shelf to see what books you have on hold and when they will be ready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online library!</dc:title>
  <dc:creator>Rebecca Harding</dc:creator>
  <cp:lastModifiedBy>Jacqui East</cp:lastModifiedBy>
  <cp:revision>5</cp:revision>
  <dcterms:created xsi:type="dcterms:W3CDTF">2023-01-09T14:26:20Z</dcterms:created>
  <dcterms:modified xsi:type="dcterms:W3CDTF">2023-02-27T08:39:19Z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